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1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eg"/>
          <p:cNvPicPr>
            <a:picLocks noChangeAspect="1"/>
          </p:cNvPicPr>
          <p:nvPr/>
        </p:nvPicPr>
        <p:blipFill>
          <a:blip r:embed="rId2"/>
          <a:srcRect l="1262" t="2083" r="2654"/>
          <a:stretch>
            <a:fillRect/>
          </a:stretch>
        </p:blipFill>
        <p:spPr>
          <a:xfrm>
            <a:off x="2067093" y="214290"/>
            <a:ext cx="4719485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.jpeg"/>
          <p:cNvPicPr>
            <a:picLocks noChangeAspect="1"/>
          </p:cNvPicPr>
          <p:nvPr/>
        </p:nvPicPr>
        <p:blipFill>
          <a:blip r:embed="rId2"/>
          <a:srcRect l="1006" t="2083" r="2406"/>
          <a:stretch>
            <a:fillRect/>
          </a:stretch>
        </p:blipFill>
        <p:spPr>
          <a:xfrm>
            <a:off x="2071670" y="214290"/>
            <a:ext cx="4719467" cy="64293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jpeg"/>
          <p:cNvPicPr>
            <a:picLocks noChangeAspect="1"/>
          </p:cNvPicPr>
          <p:nvPr/>
        </p:nvPicPr>
        <p:blipFill>
          <a:blip r:embed="rId2"/>
          <a:srcRect l="1262" t="2083" r="2654"/>
          <a:stretch>
            <a:fillRect/>
          </a:stretch>
        </p:blipFill>
        <p:spPr>
          <a:xfrm>
            <a:off x="2071670" y="214290"/>
            <a:ext cx="4719467" cy="64293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.jpeg"/>
          <p:cNvPicPr>
            <a:picLocks noChangeAspect="1"/>
          </p:cNvPicPr>
          <p:nvPr/>
        </p:nvPicPr>
        <p:blipFill>
          <a:blip r:embed="rId2"/>
          <a:srcRect l="2406" t="2083" r="2406"/>
          <a:stretch>
            <a:fillRect/>
          </a:stretch>
        </p:blipFill>
        <p:spPr>
          <a:xfrm>
            <a:off x="2143107" y="214290"/>
            <a:ext cx="4651069" cy="64293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eg"/>
          <p:cNvPicPr>
            <a:picLocks noChangeAspect="1"/>
          </p:cNvPicPr>
          <p:nvPr/>
        </p:nvPicPr>
        <p:blipFill>
          <a:blip r:embed="rId2"/>
          <a:srcRect l="1483" t="2083" r="2870"/>
          <a:stretch>
            <a:fillRect/>
          </a:stretch>
        </p:blipFill>
        <p:spPr>
          <a:xfrm>
            <a:off x="2071670" y="214290"/>
            <a:ext cx="4714908" cy="64231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.jpeg"/>
          <p:cNvPicPr>
            <a:picLocks noChangeAspect="1"/>
          </p:cNvPicPr>
          <p:nvPr/>
        </p:nvPicPr>
        <p:blipFill>
          <a:blip r:embed="rId2"/>
          <a:srcRect l="1134" t="2083" r="2530"/>
          <a:stretch>
            <a:fillRect/>
          </a:stretch>
        </p:blipFill>
        <p:spPr>
          <a:xfrm>
            <a:off x="2071670" y="220500"/>
            <a:ext cx="4714908" cy="64231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.jpeg"/>
          <p:cNvPicPr>
            <a:picLocks noChangeAspect="1"/>
          </p:cNvPicPr>
          <p:nvPr/>
        </p:nvPicPr>
        <p:blipFill>
          <a:blip r:embed="rId2"/>
          <a:srcRect l="1389" t="2083" r="2777"/>
          <a:stretch>
            <a:fillRect/>
          </a:stretch>
        </p:blipFill>
        <p:spPr>
          <a:xfrm>
            <a:off x="2071670" y="214290"/>
            <a:ext cx="4719467" cy="64293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.jpeg"/>
          <p:cNvPicPr>
            <a:picLocks noChangeAspect="1"/>
          </p:cNvPicPr>
          <p:nvPr/>
        </p:nvPicPr>
        <p:blipFill>
          <a:blip r:embed="rId2"/>
          <a:srcRect l="1006" t="2083" r="2406"/>
          <a:stretch>
            <a:fillRect/>
          </a:stretch>
        </p:blipFill>
        <p:spPr>
          <a:xfrm>
            <a:off x="2071670" y="214290"/>
            <a:ext cx="4719467" cy="64293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.jpeg"/>
          <p:cNvPicPr>
            <a:picLocks noChangeAspect="1"/>
          </p:cNvPicPr>
          <p:nvPr/>
        </p:nvPicPr>
        <p:blipFill>
          <a:blip r:embed="rId2"/>
          <a:srcRect l="1134" t="2083" r="2530"/>
          <a:stretch>
            <a:fillRect/>
          </a:stretch>
        </p:blipFill>
        <p:spPr>
          <a:xfrm>
            <a:off x="2071670" y="214290"/>
            <a:ext cx="4719467" cy="64293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.jpeg"/>
          <p:cNvPicPr>
            <a:picLocks noChangeAspect="1"/>
          </p:cNvPicPr>
          <p:nvPr/>
        </p:nvPicPr>
        <p:blipFill>
          <a:blip r:embed="rId2"/>
          <a:srcRect l="1400" t="2083" r="2406"/>
          <a:stretch>
            <a:fillRect/>
          </a:stretch>
        </p:blipFill>
        <p:spPr>
          <a:xfrm>
            <a:off x="2071670" y="214290"/>
            <a:ext cx="4700213" cy="642939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.jpeg"/>
          <p:cNvPicPr>
            <a:picLocks noChangeAspect="1"/>
          </p:cNvPicPr>
          <p:nvPr/>
        </p:nvPicPr>
        <p:blipFill>
          <a:blip r:embed="rId2"/>
          <a:srcRect l="1262" t="3125" r="2654"/>
          <a:stretch>
            <a:fillRect/>
          </a:stretch>
        </p:blipFill>
        <p:spPr>
          <a:xfrm>
            <a:off x="2071669" y="214290"/>
            <a:ext cx="4770215" cy="64293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eg"/>
          <p:cNvPicPr>
            <a:picLocks noChangeAspect="1"/>
          </p:cNvPicPr>
          <p:nvPr/>
        </p:nvPicPr>
        <p:blipFill>
          <a:blip r:embed="rId2"/>
          <a:srcRect l="1134" t="2083" r="2530"/>
          <a:stretch>
            <a:fillRect/>
          </a:stretch>
        </p:blipFill>
        <p:spPr>
          <a:xfrm>
            <a:off x="2071670" y="214290"/>
            <a:ext cx="4719467" cy="6429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.jpeg"/>
          <p:cNvPicPr>
            <a:picLocks noChangeAspect="1"/>
          </p:cNvPicPr>
          <p:nvPr/>
        </p:nvPicPr>
        <p:blipFill>
          <a:blip r:embed="rId2"/>
          <a:srcRect l="1262" t="2083" r="2654"/>
          <a:stretch>
            <a:fillRect/>
          </a:stretch>
        </p:blipFill>
        <p:spPr>
          <a:xfrm>
            <a:off x="2071670" y="214290"/>
            <a:ext cx="4719467" cy="642939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.jpeg"/>
          <p:cNvPicPr>
            <a:picLocks noChangeAspect="1"/>
          </p:cNvPicPr>
          <p:nvPr/>
        </p:nvPicPr>
        <p:blipFill>
          <a:blip r:embed="rId2"/>
          <a:srcRect l="1325" t="2083" r="2716"/>
          <a:stretch>
            <a:fillRect/>
          </a:stretch>
        </p:blipFill>
        <p:spPr>
          <a:xfrm>
            <a:off x="2071670" y="214290"/>
            <a:ext cx="4719467" cy="642939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.jpeg"/>
          <p:cNvPicPr>
            <a:picLocks noChangeAspect="1"/>
          </p:cNvPicPr>
          <p:nvPr/>
        </p:nvPicPr>
        <p:blipFill>
          <a:blip r:embed="rId2"/>
          <a:srcRect l="1198" t="2083" r="2592"/>
          <a:stretch>
            <a:fillRect/>
          </a:stretch>
        </p:blipFill>
        <p:spPr>
          <a:xfrm>
            <a:off x="2071670" y="214290"/>
            <a:ext cx="4719467" cy="642939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6.jpeg"/>
          <p:cNvPicPr>
            <a:picLocks noChangeAspect="1"/>
          </p:cNvPicPr>
          <p:nvPr/>
        </p:nvPicPr>
        <p:blipFill>
          <a:blip r:embed="rId2"/>
          <a:srcRect l="812" t="2083" r="2217"/>
          <a:stretch>
            <a:fillRect/>
          </a:stretch>
        </p:blipFill>
        <p:spPr>
          <a:xfrm>
            <a:off x="2071670" y="214290"/>
            <a:ext cx="4719467" cy="642939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828" y="199090"/>
            <a:ext cx="4732750" cy="644459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.jpeg"/>
          <p:cNvPicPr>
            <a:picLocks noChangeAspect="1"/>
          </p:cNvPicPr>
          <p:nvPr/>
        </p:nvPicPr>
        <p:blipFill>
          <a:blip r:embed="rId2"/>
          <a:srcRect r="1615"/>
          <a:stretch>
            <a:fillRect/>
          </a:stretch>
        </p:blipFill>
        <p:spPr>
          <a:xfrm>
            <a:off x="2029114" y="285728"/>
            <a:ext cx="4614588" cy="6286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.jpeg"/>
          <p:cNvPicPr>
            <a:picLocks noChangeAspect="1"/>
          </p:cNvPicPr>
          <p:nvPr/>
        </p:nvPicPr>
        <p:blipFill>
          <a:blip r:embed="rId2"/>
          <a:srcRect t="1064" r="1635"/>
          <a:stretch>
            <a:fillRect/>
          </a:stretch>
        </p:blipFill>
        <p:spPr>
          <a:xfrm>
            <a:off x="2027040" y="285728"/>
            <a:ext cx="4691558" cy="6357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jpeg"/>
          <p:cNvPicPr>
            <a:picLocks noChangeAspect="1"/>
          </p:cNvPicPr>
          <p:nvPr/>
        </p:nvPicPr>
        <p:blipFill>
          <a:blip r:embed="rId2"/>
          <a:srcRect l="1389" t="2083" r="2777"/>
          <a:stretch>
            <a:fillRect/>
          </a:stretch>
        </p:blipFill>
        <p:spPr>
          <a:xfrm>
            <a:off x="2071670" y="214290"/>
            <a:ext cx="4733907" cy="6449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eg"/>
          <p:cNvPicPr>
            <a:picLocks noChangeAspect="1"/>
          </p:cNvPicPr>
          <p:nvPr/>
        </p:nvPicPr>
        <p:blipFill>
          <a:blip r:embed="rId2"/>
          <a:srcRect l="1483" t="2083" r="2870"/>
          <a:stretch>
            <a:fillRect/>
          </a:stretch>
        </p:blipFill>
        <p:spPr>
          <a:xfrm>
            <a:off x="2071670" y="214290"/>
            <a:ext cx="4733907" cy="64490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eg"/>
          <p:cNvPicPr>
            <a:picLocks noChangeAspect="1"/>
          </p:cNvPicPr>
          <p:nvPr/>
        </p:nvPicPr>
        <p:blipFill>
          <a:blip r:embed="rId2"/>
          <a:srcRect l="1389" t="2083" r="2777"/>
          <a:stretch>
            <a:fillRect/>
          </a:stretch>
        </p:blipFill>
        <p:spPr>
          <a:xfrm>
            <a:off x="2071670" y="214290"/>
            <a:ext cx="4733907" cy="64490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.jpeg"/>
          <p:cNvPicPr>
            <a:picLocks noChangeAspect="1"/>
          </p:cNvPicPr>
          <p:nvPr/>
        </p:nvPicPr>
        <p:blipFill>
          <a:blip r:embed="rId2"/>
          <a:srcRect l="1198" t="2083" r="2592"/>
          <a:stretch>
            <a:fillRect/>
          </a:stretch>
        </p:blipFill>
        <p:spPr>
          <a:xfrm>
            <a:off x="2071670" y="214290"/>
            <a:ext cx="4719467" cy="64293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eg"/>
          <p:cNvPicPr>
            <a:picLocks noChangeAspect="1"/>
          </p:cNvPicPr>
          <p:nvPr/>
        </p:nvPicPr>
        <p:blipFill>
          <a:blip r:embed="rId2"/>
          <a:srcRect l="1262" t="2083" r="2654"/>
          <a:stretch>
            <a:fillRect/>
          </a:stretch>
        </p:blipFill>
        <p:spPr>
          <a:xfrm>
            <a:off x="2071670" y="214290"/>
            <a:ext cx="4719467" cy="64293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eg"/>
          <p:cNvPicPr>
            <a:picLocks noChangeAspect="1"/>
          </p:cNvPicPr>
          <p:nvPr/>
        </p:nvPicPr>
        <p:blipFill>
          <a:blip r:embed="rId2"/>
          <a:srcRect l="1262" t="2083" r="2654"/>
          <a:stretch>
            <a:fillRect/>
          </a:stretch>
        </p:blipFill>
        <p:spPr>
          <a:xfrm>
            <a:off x="2071670" y="220500"/>
            <a:ext cx="4714908" cy="64231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.jpeg"/>
          <p:cNvPicPr>
            <a:picLocks noChangeAspect="1"/>
          </p:cNvPicPr>
          <p:nvPr/>
        </p:nvPicPr>
        <p:blipFill>
          <a:blip r:embed="rId2"/>
          <a:srcRect l="1325" t="2083" r="2716"/>
          <a:stretch>
            <a:fillRect/>
          </a:stretch>
        </p:blipFill>
        <p:spPr>
          <a:xfrm>
            <a:off x="2071669" y="214290"/>
            <a:ext cx="4719467" cy="642939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</TotalTime>
  <Words>0</Words>
  <PresentationFormat>Экран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 Windows</cp:lastModifiedBy>
  <cp:revision>3</cp:revision>
  <dcterms:created xsi:type="dcterms:W3CDTF">2013-01-10T11:22:54Z</dcterms:created>
  <dcterms:modified xsi:type="dcterms:W3CDTF">2013-01-10T11:49:05Z</dcterms:modified>
</cp:coreProperties>
</file>