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D35659-6A37-424B-A934-1F2E7CD76802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ДОРОЖНЫЕ ЗНАКИ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64502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717032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18072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особых предписаний вводят или отменяют определенные режимы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ЗНАКИ </a:t>
            </a:r>
            <a:r>
              <a:rPr lang="ru-RU" dirty="0"/>
              <a:t>ОСОБЫХ ПРЕДПИСАНИЙ</a:t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212976"/>
            <a:ext cx="172511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1297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480720" cy="19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19946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84984"/>
            <a:ext cx="19407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42900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872208" cy="25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4664"/>
            <a:ext cx="283917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188684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356992"/>
            <a:ext cx="29497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429000"/>
            <a:ext cx="1779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Информационные знаки информируют о расположении населенных пунктов и других объектов, а также об установленных или рекомендуемых режимах движения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ЗНАКИ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16712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167120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31047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8092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636912"/>
            <a:ext cx="5153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сервиса информируют о расположении соответствующих объектов.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ЗНАКИ </a:t>
            </a:r>
            <a:r>
              <a:rPr lang="ru-RU" dirty="0"/>
              <a:t>СЕРВИСА</a:t>
            </a:r>
            <a:br>
              <a:rPr lang="ru-RU" dirty="0"/>
            </a:b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1779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1779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12976"/>
            <a:ext cx="1779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23181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2264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404664"/>
            <a:ext cx="215638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23181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08823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дополнительной информации (таблички) уточняют или ограничивают действие знаков, с которыми они применены, либо содержат иную информацию для участников дорожного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ЗНАКИ </a:t>
            </a:r>
            <a:r>
              <a:rPr lang="ru-RU" dirty="0"/>
              <a:t>ДОПОЛНИТЕЛЬНОЙ ИНФОРМАЦИИ (ТАБЛИЧКИ)</a:t>
            </a:r>
            <a:br>
              <a:rPr lang="ru-RU" dirty="0"/>
            </a:b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23720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77072"/>
            <a:ext cx="2223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22377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19872" y="2780928"/>
          <a:ext cx="4968552" cy="3168352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31683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Въезд запрещен.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Запрещено движение налево и направо.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Движение запрещено</a:t>
                      </a:r>
                      <a:r>
                        <a:rPr lang="ru-RU" sz="1400" u="none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800" u="none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536" y="548680"/>
            <a:ext cx="828092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Какое значение для водителя велосипеда или мопеда имеет этот знак с табличкой?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49742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764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/>
              <a:t>ПРЕДУПРЕЖДАЮЩИЕ ЗНАКИ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764704"/>
            <a:ext cx="792088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ПРИОРИТЕТА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556792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ЗАПРЕЩАЮЩИЕ ЗНАКИ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204864"/>
            <a:ext cx="792088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ПРЕДПИСЫВАЮЩИЕ ЗНАКИ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924944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ОСОБЫХ ПРЕДПИСАНИЙ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3717032"/>
            <a:ext cx="7920880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ЗНАКИ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4437112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СЕРВИСА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5301208"/>
            <a:ext cx="792088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ДОПОЛНИТЕЛЬНОЙ ИНФОРМАЦИИ (ТАБЛИЧКИ)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2420888"/>
            <a:ext cx="3250704" cy="3777283"/>
          </a:xfrm>
        </p:spPr>
        <p:txBody>
          <a:bodyPr/>
          <a:lstStyle/>
          <a:p>
            <a:pPr marL="742950" lvl="0" indent="-7429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   Знак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 Знак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№ 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   Оба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знака.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503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Какой из этих знаков обозначает место, где можно переходить дорогу?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54206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95936" y="2060848"/>
          <a:ext cx="4392488" cy="3888432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38884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«Пешеходный переход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«Движение пешеходов запрещено</a:t>
                      </a:r>
                      <a:r>
                        <a:rPr lang="ru-RU" sz="2800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«Пешеходная дорожка».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5536" y="255139"/>
            <a:ext cx="7992888" cy="15388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Что означает этот знак?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23928" y="1916832"/>
          <a:ext cx="4752528" cy="4032448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40324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Полосу для движения маршрутных транспортных средств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остановки автобуса и (или) троллейбуса</a:t>
                      </a:r>
                      <a:r>
                        <a:rPr lang="ru-RU" sz="2400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8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Дорогу, предназначенную только для движения автобусов.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7544" y="476672"/>
            <a:ext cx="8208912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Этот дорожный знак обозначает: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2160240" cy="294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516216" y="2060848"/>
          <a:ext cx="2039888" cy="3456384"/>
        </p:xfrm>
        <a:graphic>
          <a:graphicData uri="http://schemas.openxmlformats.org/drawingml/2006/table">
            <a:tbl>
              <a:tblPr/>
              <a:tblGrid>
                <a:gridCol w="2039888"/>
              </a:tblGrid>
              <a:tr h="345638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и В</a:t>
                      </a: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3200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r>
                        <a:rPr lang="ru-RU" sz="3200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6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Все.</a:t>
                      </a:r>
                      <a:endParaRPr lang="ru-RU" sz="4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1" name="Picture 1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789832" cy="18002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23528" y="341869"/>
            <a:ext cx="8352928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Какой знак относится к группе запрещающих?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Предупреждающие знаки информируют водителей о приближении к опасному участку дороги, движение по которому требует принятия мер, соответствующих обстановке.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ПРЕДУПРЕЖДАЮЩИЕ ЗНАКИ</a:t>
            </a:r>
            <a:endParaRPr lang="ru-RU" sz="3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5193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24000" contrast="84000"/>
          </a:blip>
          <a:srcRect l="64188" t="31252" r="10335" b="42993"/>
          <a:stretch>
            <a:fillRect/>
          </a:stretch>
        </p:blipFill>
        <p:spPr bwMode="auto">
          <a:xfrm>
            <a:off x="3203848" y="4149080"/>
            <a:ext cx="2520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 l="16223" b="3932"/>
          <a:stretch>
            <a:fillRect/>
          </a:stretch>
        </p:blipFill>
        <p:spPr bwMode="auto">
          <a:xfrm>
            <a:off x="6156176" y="3573016"/>
            <a:ext cx="24479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18000" contrast="78000"/>
          </a:blip>
          <a:srcRect l="50594" t="16994" r="4405" b="58191"/>
          <a:stretch>
            <a:fillRect/>
          </a:stretch>
        </p:blipFill>
        <p:spPr bwMode="auto">
          <a:xfrm>
            <a:off x="539552" y="188640"/>
            <a:ext cx="43195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j03463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2132856"/>
            <a:ext cx="2066274" cy="1656184"/>
          </a:xfrm>
          <a:noFill/>
          <a:ln/>
        </p:spPr>
      </p:pic>
      <p:pic>
        <p:nvPicPr>
          <p:cNvPr id="5" name="Picture 12" descr="j034628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188640"/>
            <a:ext cx="2071687" cy="1655762"/>
          </a:xfrm>
          <a:prstGeom prst="rect">
            <a:avLst/>
          </a:prstGeom>
          <a:noFill/>
          <a:ln/>
        </p:spPr>
      </p:pic>
      <p:pic>
        <p:nvPicPr>
          <p:cNvPr id="7" name="Picture 19" descr="j03463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43808" y="2276872"/>
            <a:ext cx="2088232" cy="1673773"/>
          </a:xfrm>
          <a:prstGeom prst="rect">
            <a:avLst/>
          </a:prstGeom>
          <a:noFill/>
          <a:ln/>
        </p:spPr>
      </p:pic>
      <p:pic>
        <p:nvPicPr>
          <p:cNvPr id="8" name="Picture 7" descr="j04113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508104" y="2204864"/>
            <a:ext cx="2241659" cy="1800200"/>
          </a:xfrm>
          <a:prstGeom prst="rect">
            <a:avLst/>
          </a:prstGeom>
          <a:noFill/>
          <a:ln/>
        </p:spPr>
      </p:pic>
      <p:pic>
        <p:nvPicPr>
          <p:cNvPr id="10" name="Picture 9" descr="j03463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771800" y="4221088"/>
            <a:ext cx="2155855" cy="1728192"/>
          </a:xfrm>
          <a:prstGeom prst="rect">
            <a:avLst/>
          </a:prstGeo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221088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077072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приоритета устанавливают очередность проезда перекрестков, пересечений проезжих частей или узких участков дороги.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ПРИОРИТЕТА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7416824" cy="220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08720"/>
            <a:ext cx="282271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96952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Запрещающие знаки устанавливаются перед участками дорог, на которых вводятся соответствующие ограничения, или в местах, где они отменяются.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ЗАПРЕЩАЮЩИЕ ЗНАКИ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6104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864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0486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348880"/>
            <a:ext cx="1742107" cy="174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49289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22108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43711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509120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144016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Разрешают движение только в направлениях, указанных на знаках стрелками.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ПРЕДПИСЫВАЮЩИЕ ЗНАКИ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7301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</TotalTime>
  <Words>276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ДОРОЖНЫЕ ЗНАКИ</vt:lpstr>
      <vt:lpstr>ПРЕДУПРЕЖДАЮЩИЕ ЗНАКИ</vt:lpstr>
      <vt:lpstr>ПРЕДУПРЕЖДАЮЩИЕ ЗНАКИ</vt:lpstr>
      <vt:lpstr>Слайд 4</vt:lpstr>
      <vt:lpstr>ЗНАКИ ПРИОРИТЕТА</vt:lpstr>
      <vt:lpstr>Слайд 6</vt:lpstr>
      <vt:lpstr>ЗАПРЕЩАЮЩИЕ ЗНАКИ</vt:lpstr>
      <vt:lpstr>Слайд 8</vt:lpstr>
      <vt:lpstr>ПРЕДПИСЫВАЮЩИЕ ЗНАКИ</vt:lpstr>
      <vt:lpstr>Слайд 10</vt:lpstr>
      <vt:lpstr> ЗНАКИ ОСОБЫХ ПРЕДПИСАНИЙ </vt:lpstr>
      <vt:lpstr>Слайд 12</vt:lpstr>
      <vt:lpstr>Слайд 13</vt:lpstr>
      <vt:lpstr>ИНФОРМАЦИОННЫЕ ЗНАКИ</vt:lpstr>
      <vt:lpstr>Слайд 15</vt:lpstr>
      <vt:lpstr> ЗНАКИ СЕРВИСА </vt:lpstr>
      <vt:lpstr>Слайд 17</vt:lpstr>
      <vt:lpstr> ЗНАКИ ДОПОЛНИТЕЛЬНОЙ ИНФОРМАЦИИ (ТАБЛИЧКИ) </vt:lpstr>
      <vt:lpstr>Слайд 19</vt:lpstr>
      <vt:lpstr> 2. Какой из этих знаков обозначает место, где можно переходить дорогу? </vt:lpstr>
      <vt:lpstr>Слайд 21</vt:lpstr>
      <vt:lpstr>Слайд 22</vt:lpstr>
      <vt:lpstr>Слайд 23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ЗНАКИ</dc:title>
  <dc:creator>ЛисовАИ</dc:creator>
  <cp:lastModifiedBy>ЛисовАИ</cp:lastModifiedBy>
  <cp:revision>4</cp:revision>
  <dcterms:created xsi:type="dcterms:W3CDTF">2017-04-05T13:24:16Z</dcterms:created>
  <dcterms:modified xsi:type="dcterms:W3CDTF">2017-04-06T06:14:23Z</dcterms:modified>
</cp:coreProperties>
</file>